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150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60" autoAdjust="0"/>
    <p:restoredTop sz="94660"/>
  </p:normalViewPr>
  <p:slideViewPr>
    <p:cSldViewPr snapToGrid="0">
      <p:cViewPr>
        <p:scale>
          <a:sx n="160" d="100"/>
          <a:sy n="160" d="100"/>
        </p:scale>
        <p:origin x="1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2F3631F-BA99-4DD6-AEBB-916761BECB7D}" type="doc">
      <dgm:prSet loTypeId="urn:microsoft.com/office/officeart/2008/layout/AlternatingHexagons" loCatId="list" qsTypeId="urn:microsoft.com/office/officeart/2005/8/quickstyle/simple5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EA26A495-1CA1-4CA8-9BA5-3FF88AC687F4}">
      <dgm:prSet/>
      <dgm:spPr/>
      <dgm:t>
        <a:bodyPr/>
        <a:lstStyle/>
        <a:p>
          <a:r>
            <a:rPr lang="ka-GE"/>
            <a:t>პლიუსები</a:t>
          </a:r>
          <a:endParaRPr lang="en-US"/>
        </a:p>
      </dgm:t>
    </dgm:pt>
    <dgm:pt modelId="{384C290D-D0E2-4DE1-B34F-4EA72F9E2DDB}" type="parTrans" cxnId="{259AE7C6-646A-4528-87F4-9F6CC5B4F0FD}">
      <dgm:prSet/>
      <dgm:spPr/>
      <dgm:t>
        <a:bodyPr/>
        <a:lstStyle/>
        <a:p>
          <a:endParaRPr lang="en-US"/>
        </a:p>
      </dgm:t>
    </dgm:pt>
    <dgm:pt modelId="{6E973D66-338F-4CFD-91FD-F7859E4BDCD5}" type="sibTrans" cxnId="{259AE7C6-646A-4528-87F4-9F6CC5B4F0FD}">
      <dgm:prSet/>
      <dgm:spPr/>
      <dgm:t>
        <a:bodyPr/>
        <a:lstStyle/>
        <a:p>
          <a:endParaRPr lang="en-US"/>
        </a:p>
      </dgm:t>
    </dgm:pt>
    <dgm:pt modelId="{C9DE5147-2E24-4AA2-8B77-C5F8F8617857}">
      <dgm:prSet/>
      <dgm:spPr/>
      <dgm:t>
        <a:bodyPr/>
        <a:lstStyle/>
        <a:p>
          <a:r>
            <a:rPr lang="ka-GE"/>
            <a:t>ვისთვის არის?</a:t>
          </a:r>
          <a:endParaRPr lang="en-US"/>
        </a:p>
      </dgm:t>
    </dgm:pt>
    <dgm:pt modelId="{F8511BD0-F5CC-4122-BA0C-1ACEFF7FF9A6}" type="parTrans" cxnId="{D5B65106-49A1-4F6A-ADD8-7EC283B6A928}">
      <dgm:prSet/>
      <dgm:spPr/>
      <dgm:t>
        <a:bodyPr/>
        <a:lstStyle/>
        <a:p>
          <a:endParaRPr lang="en-US"/>
        </a:p>
      </dgm:t>
    </dgm:pt>
    <dgm:pt modelId="{2A88F49D-FAEF-47BF-B505-ACDDF1EB842C}" type="sibTrans" cxnId="{D5B65106-49A1-4F6A-ADD8-7EC283B6A928}">
      <dgm:prSet/>
      <dgm:spPr/>
      <dgm:t>
        <a:bodyPr/>
        <a:lstStyle/>
        <a:p>
          <a:endParaRPr lang="en-US"/>
        </a:p>
      </dgm:t>
    </dgm:pt>
    <dgm:pt modelId="{186078D5-D3DD-4E94-8E2E-C671CBF3738E}">
      <dgm:prSet/>
      <dgm:spPr/>
      <dgm:t>
        <a:bodyPr/>
        <a:lstStyle/>
        <a:p>
          <a:r>
            <a:rPr lang="ka-GE"/>
            <a:t>პრობლემები</a:t>
          </a:r>
          <a:endParaRPr lang="en-US"/>
        </a:p>
      </dgm:t>
    </dgm:pt>
    <dgm:pt modelId="{8CA0F4E0-73FF-4CB1-B87E-637BFD7F06FE}" type="parTrans" cxnId="{62C27535-0E2C-48EF-A4A9-5AA78B4F2695}">
      <dgm:prSet/>
      <dgm:spPr/>
      <dgm:t>
        <a:bodyPr/>
        <a:lstStyle/>
        <a:p>
          <a:endParaRPr lang="en-US"/>
        </a:p>
      </dgm:t>
    </dgm:pt>
    <dgm:pt modelId="{C2287E6F-2FFD-4201-A340-C12AF3DFCBC3}" type="sibTrans" cxnId="{62C27535-0E2C-48EF-A4A9-5AA78B4F2695}">
      <dgm:prSet/>
      <dgm:spPr/>
      <dgm:t>
        <a:bodyPr/>
        <a:lstStyle/>
        <a:p>
          <a:endParaRPr lang="en-US"/>
        </a:p>
      </dgm:t>
    </dgm:pt>
    <dgm:pt modelId="{2000C9E2-0B11-4641-BB34-B32F61108050}" type="pres">
      <dgm:prSet presAssocID="{72F3631F-BA99-4DD6-AEBB-916761BECB7D}" presName="Name0" presStyleCnt="0">
        <dgm:presLayoutVars>
          <dgm:chMax/>
          <dgm:chPref/>
          <dgm:dir/>
          <dgm:animLvl val="lvl"/>
        </dgm:presLayoutVars>
      </dgm:prSet>
      <dgm:spPr/>
    </dgm:pt>
    <dgm:pt modelId="{D7C82064-CA08-4F67-A367-03C41EDC6815}" type="pres">
      <dgm:prSet presAssocID="{EA26A495-1CA1-4CA8-9BA5-3FF88AC687F4}" presName="composite" presStyleCnt="0"/>
      <dgm:spPr/>
    </dgm:pt>
    <dgm:pt modelId="{6CA38CB2-9D77-4A0F-8D5B-295086F9DFFE}" type="pres">
      <dgm:prSet presAssocID="{EA26A495-1CA1-4CA8-9BA5-3FF88AC687F4}" presName="Parent1" presStyleLbl="node1" presStyleIdx="0" presStyleCnt="6">
        <dgm:presLayoutVars>
          <dgm:chMax val="1"/>
          <dgm:chPref val="1"/>
          <dgm:bulletEnabled val="1"/>
        </dgm:presLayoutVars>
      </dgm:prSet>
      <dgm:spPr/>
    </dgm:pt>
    <dgm:pt modelId="{C6C75FFC-A783-4ED5-BA35-B275D9B9C1B6}" type="pres">
      <dgm:prSet presAssocID="{EA26A495-1CA1-4CA8-9BA5-3FF88AC687F4}" presName="Childtext1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08CA2F3F-9FE4-46B2-8D4B-EF32DFA72FCA}" type="pres">
      <dgm:prSet presAssocID="{EA26A495-1CA1-4CA8-9BA5-3FF88AC687F4}" presName="BalanceSpacing" presStyleCnt="0"/>
      <dgm:spPr/>
    </dgm:pt>
    <dgm:pt modelId="{5BEA4F07-BF18-463A-8A83-0012201860FD}" type="pres">
      <dgm:prSet presAssocID="{EA26A495-1CA1-4CA8-9BA5-3FF88AC687F4}" presName="BalanceSpacing1" presStyleCnt="0"/>
      <dgm:spPr/>
    </dgm:pt>
    <dgm:pt modelId="{1A766B81-94E3-437F-8C4D-E12528A9F290}" type="pres">
      <dgm:prSet presAssocID="{6E973D66-338F-4CFD-91FD-F7859E4BDCD5}" presName="Accent1Text" presStyleLbl="node1" presStyleIdx="1" presStyleCnt="6"/>
      <dgm:spPr/>
    </dgm:pt>
    <dgm:pt modelId="{692E31E4-F664-46D8-852B-468674BCE663}" type="pres">
      <dgm:prSet presAssocID="{6E973D66-338F-4CFD-91FD-F7859E4BDCD5}" presName="spaceBetweenRectangles" presStyleCnt="0"/>
      <dgm:spPr/>
    </dgm:pt>
    <dgm:pt modelId="{12F8A6B3-FD03-4546-90FB-6D9B75FBEA70}" type="pres">
      <dgm:prSet presAssocID="{C9DE5147-2E24-4AA2-8B77-C5F8F8617857}" presName="composite" presStyleCnt="0"/>
      <dgm:spPr/>
    </dgm:pt>
    <dgm:pt modelId="{B839109B-7994-4B08-828D-97622BFAA184}" type="pres">
      <dgm:prSet presAssocID="{C9DE5147-2E24-4AA2-8B77-C5F8F8617857}" presName="Parent1" presStyleLbl="node1" presStyleIdx="2" presStyleCnt="6">
        <dgm:presLayoutVars>
          <dgm:chMax val="1"/>
          <dgm:chPref val="1"/>
          <dgm:bulletEnabled val="1"/>
        </dgm:presLayoutVars>
      </dgm:prSet>
      <dgm:spPr/>
    </dgm:pt>
    <dgm:pt modelId="{2F502ED6-7281-4EF0-A153-2A2DD186C41A}" type="pres">
      <dgm:prSet presAssocID="{C9DE5147-2E24-4AA2-8B77-C5F8F8617857}" presName="Childtext1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6278FF82-D065-4D36-9457-11A66ED29CDD}" type="pres">
      <dgm:prSet presAssocID="{C9DE5147-2E24-4AA2-8B77-C5F8F8617857}" presName="BalanceSpacing" presStyleCnt="0"/>
      <dgm:spPr/>
    </dgm:pt>
    <dgm:pt modelId="{7CA4154A-062B-4A57-ACC2-E432F4E4CB54}" type="pres">
      <dgm:prSet presAssocID="{C9DE5147-2E24-4AA2-8B77-C5F8F8617857}" presName="BalanceSpacing1" presStyleCnt="0"/>
      <dgm:spPr/>
    </dgm:pt>
    <dgm:pt modelId="{8F716709-1ABD-40E6-91E0-A2A0FD585597}" type="pres">
      <dgm:prSet presAssocID="{2A88F49D-FAEF-47BF-B505-ACDDF1EB842C}" presName="Accent1Text" presStyleLbl="node1" presStyleIdx="3" presStyleCnt="6"/>
      <dgm:spPr/>
    </dgm:pt>
    <dgm:pt modelId="{2B549967-B0F3-4035-B56C-90B457A3CC16}" type="pres">
      <dgm:prSet presAssocID="{2A88F49D-FAEF-47BF-B505-ACDDF1EB842C}" presName="spaceBetweenRectangles" presStyleCnt="0"/>
      <dgm:spPr/>
    </dgm:pt>
    <dgm:pt modelId="{03CA3B68-BCD0-40DE-84EE-BD2C56165810}" type="pres">
      <dgm:prSet presAssocID="{186078D5-D3DD-4E94-8E2E-C671CBF3738E}" presName="composite" presStyleCnt="0"/>
      <dgm:spPr/>
    </dgm:pt>
    <dgm:pt modelId="{39FB56A1-AB48-4A36-A77A-D0EABCB93164}" type="pres">
      <dgm:prSet presAssocID="{186078D5-D3DD-4E94-8E2E-C671CBF3738E}" presName="Parent1" presStyleLbl="node1" presStyleIdx="4" presStyleCnt="6">
        <dgm:presLayoutVars>
          <dgm:chMax val="1"/>
          <dgm:chPref val="1"/>
          <dgm:bulletEnabled val="1"/>
        </dgm:presLayoutVars>
      </dgm:prSet>
      <dgm:spPr/>
    </dgm:pt>
    <dgm:pt modelId="{876B9D0B-3F4B-4DEC-AE00-BF2525625A07}" type="pres">
      <dgm:prSet presAssocID="{186078D5-D3DD-4E94-8E2E-C671CBF3738E}" presName="Childtext1" presStyleLbl="revTx" presStyleIdx="2" presStyleCnt="3">
        <dgm:presLayoutVars>
          <dgm:chMax val="0"/>
          <dgm:chPref val="0"/>
          <dgm:bulletEnabled val="1"/>
        </dgm:presLayoutVars>
      </dgm:prSet>
      <dgm:spPr/>
    </dgm:pt>
    <dgm:pt modelId="{4004D0D8-9DFE-428C-8122-E49D6B2A393E}" type="pres">
      <dgm:prSet presAssocID="{186078D5-D3DD-4E94-8E2E-C671CBF3738E}" presName="BalanceSpacing" presStyleCnt="0"/>
      <dgm:spPr/>
    </dgm:pt>
    <dgm:pt modelId="{45009ADD-E560-4BC6-A0A3-59522B8CBF6D}" type="pres">
      <dgm:prSet presAssocID="{186078D5-D3DD-4E94-8E2E-C671CBF3738E}" presName="BalanceSpacing1" presStyleCnt="0"/>
      <dgm:spPr/>
    </dgm:pt>
    <dgm:pt modelId="{306D50E1-9023-4D53-927C-0BA920A4D582}" type="pres">
      <dgm:prSet presAssocID="{C2287E6F-2FFD-4201-A340-C12AF3DFCBC3}" presName="Accent1Text" presStyleLbl="node1" presStyleIdx="5" presStyleCnt="6"/>
      <dgm:spPr/>
    </dgm:pt>
  </dgm:ptLst>
  <dgm:cxnLst>
    <dgm:cxn modelId="{D5B65106-49A1-4F6A-ADD8-7EC283B6A928}" srcId="{72F3631F-BA99-4DD6-AEBB-916761BECB7D}" destId="{C9DE5147-2E24-4AA2-8B77-C5F8F8617857}" srcOrd="1" destOrd="0" parTransId="{F8511BD0-F5CC-4122-BA0C-1ACEFF7FF9A6}" sibTransId="{2A88F49D-FAEF-47BF-B505-ACDDF1EB842C}"/>
    <dgm:cxn modelId="{62C27535-0E2C-48EF-A4A9-5AA78B4F2695}" srcId="{72F3631F-BA99-4DD6-AEBB-916761BECB7D}" destId="{186078D5-D3DD-4E94-8E2E-C671CBF3738E}" srcOrd="2" destOrd="0" parTransId="{8CA0F4E0-73FF-4CB1-B87E-637BFD7F06FE}" sibTransId="{C2287E6F-2FFD-4201-A340-C12AF3DFCBC3}"/>
    <dgm:cxn modelId="{FD089F37-5BBA-48B5-91B3-801423AD23AF}" type="presOf" srcId="{C2287E6F-2FFD-4201-A340-C12AF3DFCBC3}" destId="{306D50E1-9023-4D53-927C-0BA920A4D582}" srcOrd="0" destOrd="0" presId="urn:microsoft.com/office/officeart/2008/layout/AlternatingHexagons"/>
    <dgm:cxn modelId="{4F69935A-7C74-45F7-AFB7-99929BD153FC}" type="presOf" srcId="{72F3631F-BA99-4DD6-AEBB-916761BECB7D}" destId="{2000C9E2-0B11-4641-BB34-B32F61108050}" srcOrd="0" destOrd="0" presId="urn:microsoft.com/office/officeart/2008/layout/AlternatingHexagons"/>
    <dgm:cxn modelId="{CA37F5A6-F13A-4F3A-9DF0-0DCEB6F85F48}" type="presOf" srcId="{2A88F49D-FAEF-47BF-B505-ACDDF1EB842C}" destId="{8F716709-1ABD-40E6-91E0-A2A0FD585597}" srcOrd="0" destOrd="0" presId="urn:microsoft.com/office/officeart/2008/layout/AlternatingHexagons"/>
    <dgm:cxn modelId="{259AE7C6-646A-4528-87F4-9F6CC5B4F0FD}" srcId="{72F3631F-BA99-4DD6-AEBB-916761BECB7D}" destId="{EA26A495-1CA1-4CA8-9BA5-3FF88AC687F4}" srcOrd="0" destOrd="0" parTransId="{384C290D-D0E2-4DE1-B34F-4EA72F9E2DDB}" sibTransId="{6E973D66-338F-4CFD-91FD-F7859E4BDCD5}"/>
    <dgm:cxn modelId="{559055E8-49D1-4906-9ACC-7143954C828E}" type="presOf" srcId="{6E973D66-338F-4CFD-91FD-F7859E4BDCD5}" destId="{1A766B81-94E3-437F-8C4D-E12528A9F290}" srcOrd="0" destOrd="0" presId="urn:microsoft.com/office/officeart/2008/layout/AlternatingHexagons"/>
    <dgm:cxn modelId="{6724F4F1-9D61-403A-AE28-81079436DD99}" type="presOf" srcId="{186078D5-D3DD-4E94-8E2E-C671CBF3738E}" destId="{39FB56A1-AB48-4A36-A77A-D0EABCB93164}" srcOrd="0" destOrd="0" presId="urn:microsoft.com/office/officeart/2008/layout/AlternatingHexagons"/>
    <dgm:cxn modelId="{00EB17F2-E579-48BF-BA5C-8ECE8F80EF58}" type="presOf" srcId="{EA26A495-1CA1-4CA8-9BA5-3FF88AC687F4}" destId="{6CA38CB2-9D77-4A0F-8D5B-295086F9DFFE}" srcOrd="0" destOrd="0" presId="urn:microsoft.com/office/officeart/2008/layout/AlternatingHexagons"/>
    <dgm:cxn modelId="{765388F9-733A-495F-BE10-8AEA507FCED7}" type="presOf" srcId="{C9DE5147-2E24-4AA2-8B77-C5F8F8617857}" destId="{B839109B-7994-4B08-828D-97622BFAA184}" srcOrd="0" destOrd="0" presId="urn:microsoft.com/office/officeart/2008/layout/AlternatingHexagons"/>
    <dgm:cxn modelId="{D39B0F3F-BCFB-4CE3-A02B-0A480D8A3E7B}" type="presParOf" srcId="{2000C9E2-0B11-4641-BB34-B32F61108050}" destId="{D7C82064-CA08-4F67-A367-03C41EDC6815}" srcOrd="0" destOrd="0" presId="urn:microsoft.com/office/officeart/2008/layout/AlternatingHexagons"/>
    <dgm:cxn modelId="{D2432F74-01A1-4BE0-B5FA-9F5E4ACBE333}" type="presParOf" srcId="{D7C82064-CA08-4F67-A367-03C41EDC6815}" destId="{6CA38CB2-9D77-4A0F-8D5B-295086F9DFFE}" srcOrd="0" destOrd="0" presId="urn:microsoft.com/office/officeart/2008/layout/AlternatingHexagons"/>
    <dgm:cxn modelId="{5B3D7242-4C6C-4836-81F0-4C4940A838F1}" type="presParOf" srcId="{D7C82064-CA08-4F67-A367-03C41EDC6815}" destId="{C6C75FFC-A783-4ED5-BA35-B275D9B9C1B6}" srcOrd="1" destOrd="0" presId="urn:microsoft.com/office/officeart/2008/layout/AlternatingHexagons"/>
    <dgm:cxn modelId="{29FC4E00-7B1C-4227-BC2A-4E8A2D1D8901}" type="presParOf" srcId="{D7C82064-CA08-4F67-A367-03C41EDC6815}" destId="{08CA2F3F-9FE4-46B2-8D4B-EF32DFA72FCA}" srcOrd="2" destOrd="0" presId="urn:microsoft.com/office/officeart/2008/layout/AlternatingHexagons"/>
    <dgm:cxn modelId="{EE2F49BF-4E43-43F2-92DF-438D80C9C51E}" type="presParOf" srcId="{D7C82064-CA08-4F67-A367-03C41EDC6815}" destId="{5BEA4F07-BF18-463A-8A83-0012201860FD}" srcOrd="3" destOrd="0" presId="urn:microsoft.com/office/officeart/2008/layout/AlternatingHexagons"/>
    <dgm:cxn modelId="{8158D751-A91A-4CD0-B46B-D78A398522D9}" type="presParOf" srcId="{D7C82064-CA08-4F67-A367-03C41EDC6815}" destId="{1A766B81-94E3-437F-8C4D-E12528A9F290}" srcOrd="4" destOrd="0" presId="urn:microsoft.com/office/officeart/2008/layout/AlternatingHexagons"/>
    <dgm:cxn modelId="{EAD06B71-B792-4A8F-83A2-53CBE27C80BA}" type="presParOf" srcId="{2000C9E2-0B11-4641-BB34-B32F61108050}" destId="{692E31E4-F664-46D8-852B-468674BCE663}" srcOrd="1" destOrd="0" presId="urn:microsoft.com/office/officeart/2008/layout/AlternatingHexagons"/>
    <dgm:cxn modelId="{1631714F-E6C8-4A2C-9D4F-DA3D4901E289}" type="presParOf" srcId="{2000C9E2-0B11-4641-BB34-B32F61108050}" destId="{12F8A6B3-FD03-4546-90FB-6D9B75FBEA70}" srcOrd="2" destOrd="0" presId="urn:microsoft.com/office/officeart/2008/layout/AlternatingHexagons"/>
    <dgm:cxn modelId="{A79133E9-52AB-45EB-B236-6F5D9ACAD6FF}" type="presParOf" srcId="{12F8A6B3-FD03-4546-90FB-6D9B75FBEA70}" destId="{B839109B-7994-4B08-828D-97622BFAA184}" srcOrd="0" destOrd="0" presId="urn:microsoft.com/office/officeart/2008/layout/AlternatingHexagons"/>
    <dgm:cxn modelId="{142440B0-4001-4070-B722-08D2178CF119}" type="presParOf" srcId="{12F8A6B3-FD03-4546-90FB-6D9B75FBEA70}" destId="{2F502ED6-7281-4EF0-A153-2A2DD186C41A}" srcOrd="1" destOrd="0" presId="urn:microsoft.com/office/officeart/2008/layout/AlternatingHexagons"/>
    <dgm:cxn modelId="{3A0F39A3-588E-493D-A1BC-F31D12E5732A}" type="presParOf" srcId="{12F8A6B3-FD03-4546-90FB-6D9B75FBEA70}" destId="{6278FF82-D065-4D36-9457-11A66ED29CDD}" srcOrd="2" destOrd="0" presId="urn:microsoft.com/office/officeart/2008/layout/AlternatingHexagons"/>
    <dgm:cxn modelId="{A2C8BD67-BC47-4E38-B517-CEEFF9AB480E}" type="presParOf" srcId="{12F8A6B3-FD03-4546-90FB-6D9B75FBEA70}" destId="{7CA4154A-062B-4A57-ACC2-E432F4E4CB54}" srcOrd="3" destOrd="0" presId="urn:microsoft.com/office/officeart/2008/layout/AlternatingHexagons"/>
    <dgm:cxn modelId="{C2299237-B346-43BD-80BB-0530CDB069AA}" type="presParOf" srcId="{12F8A6B3-FD03-4546-90FB-6D9B75FBEA70}" destId="{8F716709-1ABD-40E6-91E0-A2A0FD585597}" srcOrd="4" destOrd="0" presId="urn:microsoft.com/office/officeart/2008/layout/AlternatingHexagons"/>
    <dgm:cxn modelId="{4405EBF8-CCDF-47C9-B8A0-4AD982935489}" type="presParOf" srcId="{2000C9E2-0B11-4641-BB34-B32F61108050}" destId="{2B549967-B0F3-4035-B56C-90B457A3CC16}" srcOrd="3" destOrd="0" presId="urn:microsoft.com/office/officeart/2008/layout/AlternatingHexagons"/>
    <dgm:cxn modelId="{01566DE2-BE23-47A3-9F2D-77F5A9115EA6}" type="presParOf" srcId="{2000C9E2-0B11-4641-BB34-B32F61108050}" destId="{03CA3B68-BCD0-40DE-84EE-BD2C56165810}" srcOrd="4" destOrd="0" presId="urn:microsoft.com/office/officeart/2008/layout/AlternatingHexagons"/>
    <dgm:cxn modelId="{E8FC3303-406A-45F3-9775-D6D6B5AFBAE9}" type="presParOf" srcId="{03CA3B68-BCD0-40DE-84EE-BD2C56165810}" destId="{39FB56A1-AB48-4A36-A77A-D0EABCB93164}" srcOrd="0" destOrd="0" presId="urn:microsoft.com/office/officeart/2008/layout/AlternatingHexagons"/>
    <dgm:cxn modelId="{79E3E89D-13B8-49E4-B273-688E311EB39F}" type="presParOf" srcId="{03CA3B68-BCD0-40DE-84EE-BD2C56165810}" destId="{876B9D0B-3F4B-4DEC-AE00-BF2525625A07}" srcOrd="1" destOrd="0" presId="urn:microsoft.com/office/officeart/2008/layout/AlternatingHexagons"/>
    <dgm:cxn modelId="{0A726C36-3FF7-4A62-B7E6-984D1A2A49CD}" type="presParOf" srcId="{03CA3B68-BCD0-40DE-84EE-BD2C56165810}" destId="{4004D0D8-9DFE-428C-8122-E49D6B2A393E}" srcOrd="2" destOrd="0" presId="urn:microsoft.com/office/officeart/2008/layout/AlternatingHexagons"/>
    <dgm:cxn modelId="{1A6B186E-48D4-4772-99FB-B692813EBEFE}" type="presParOf" srcId="{03CA3B68-BCD0-40DE-84EE-BD2C56165810}" destId="{45009ADD-E560-4BC6-A0A3-59522B8CBF6D}" srcOrd="3" destOrd="0" presId="urn:microsoft.com/office/officeart/2008/layout/AlternatingHexagons"/>
    <dgm:cxn modelId="{4DC81002-585F-47B9-A878-319D4B72DD9B}" type="presParOf" srcId="{03CA3B68-BCD0-40DE-84EE-BD2C56165810}" destId="{306D50E1-9023-4D53-927C-0BA920A4D582}" srcOrd="4" destOrd="0" presId="urn:microsoft.com/office/officeart/2008/layout/AlternatingHexagon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A38CB2-9D77-4A0F-8D5B-295086F9DFFE}">
      <dsp:nvSpPr>
        <dsp:cNvPr id="0" name=""/>
        <dsp:cNvSpPr/>
      </dsp:nvSpPr>
      <dsp:spPr>
        <a:xfrm rot="5400000">
          <a:off x="2861681" y="120227"/>
          <a:ext cx="1816868" cy="1580675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a-GE" sz="1300" kern="1200"/>
            <a:t>პლიუსები</a:t>
          </a:r>
          <a:endParaRPr lang="en-US" sz="1300" kern="1200"/>
        </a:p>
      </dsp:txBody>
      <dsp:txXfrm rot="-5400000">
        <a:off x="3226099" y="285260"/>
        <a:ext cx="1088031" cy="1250610"/>
      </dsp:txXfrm>
    </dsp:sp>
    <dsp:sp modelId="{C6C75FFC-A783-4ED5-BA35-B275D9B9C1B6}">
      <dsp:nvSpPr>
        <dsp:cNvPr id="0" name=""/>
        <dsp:cNvSpPr/>
      </dsp:nvSpPr>
      <dsp:spPr>
        <a:xfrm>
          <a:off x="4608419" y="365505"/>
          <a:ext cx="2027625" cy="10901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766B81-94E3-437F-8C4D-E12528A9F290}">
      <dsp:nvSpPr>
        <dsp:cNvPr id="0" name=""/>
        <dsp:cNvSpPr/>
      </dsp:nvSpPr>
      <dsp:spPr>
        <a:xfrm rot="5400000">
          <a:off x="1154551" y="120227"/>
          <a:ext cx="1816868" cy="1580675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 rot="-5400000">
        <a:off x="1518969" y="285260"/>
        <a:ext cx="1088031" cy="1250610"/>
      </dsp:txXfrm>
    </dsp:sp>
    <dsp:sp modelId="{B839109B-7994-4B08-828D-97622BFAA184}">
      <dsp:nvSpPr>
        <dsp:cNvPr id="0" name=""/>
        <dsp:cNvSpPr/>
      </dsp:nvSpPr>
      <dsp:spPr>
        <a:xfrm rot="5400000">
          <a:off x="2004846" y="1662386"/>
          <a:ext cx="1816868" cy="1580675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a-GE" sz="1300" kern="1200"/>
            <a:t>ვისთვის არის?</a:t>
          </a:r>
          <a:endParaRPr lang="en-US" sz="1300" kern="1200"/>
        </a:p>
      </dsp:txBody>
      <dsp:txXfrm rot="-5400000">
        <a:off x="2369264" y="1827419"/>
        <a:ext cx="1088031" cy="1250610"/>
      </dsp:txXfrm>
    </dsp:sp>
    <dsp:sp modelId="{2F502ED6-7281-4EF0-A153-2A2DD186C41A}">
      <dsp:nvSpPr>
        <dsp:cNvPr id="0" name=""/>
        <dsp:cNvSpPr/>
      </dsp:nvSpPr>
      <dsp:spPr>
        <a:xfrm>
          <a:off x="95317" y="1907663"/>
          <a:ext cx="1962218" cy="10901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F716709-1ABD-40E6-91E0-A2A0FD585597}">
      <dsp:nvSpPr>
        <dsp:cNvPr id="0" name=""/>
        <dsp:cNvSpPr/>
      </dsp:nvSpPr>
      <dsp:spPr>
        <a:xfrm rot="5400000">
          <a:off x="3711976" y="1662386"/>
          <a:ext cx="1816868" cy="1580675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 rot="-5400000">
        <a:off x="4076394" y="1827419"/>
        <a:ext cx="1088031" cy="1250610"/>
      </dsp:txXfrm>
    </dsp:sp>
    <dsp:sp modelId="{39FB56A1-AB48-4A36-A77A-D0EABCB93164}">
      <dsp:nvSpPr>
        <dsp:cNvPr id="0" name=""/>
        <dsp:cNvSpPr/>
      </dsp:nvSpPr>
      <dsp:spPr>
        <a:xfrm rot="5400000">
          <a:off x="2861681" y="3204544"/>
          <a:ext cx="1816868" cy="1580675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a-GE" sz="1300" kern="1200"/>
            <a:t>პრობლემები</a:t>
          </a:r>
          <a:endParaRPr lang="en-US" sz="1300" kern="1200"/>
        </a:p>
      </dsp:txBody>
      <dsp:txXfrm rot="-5400000">
        <a:off x="3226099" y="3369577"/>
        <a:ext cx="1088031" cy="1250610"/>
      </dsp:txXfrm>
    </dsp:sp>
    <dsp:sp modelId="{876B9D0B-3F4B-4DEC-AE00-BF2525625A07}">
      <dsp:nvSpPr>
        <dsp:cNvPr id="0" name=""/>
        <dsp:cNvSpPr/>
      </dsp:nvSpPr>
      <dsp:spPr>
        <a:xfrm>
          <a:off x="4608419" y="3449821"/>
          <a:ext cx="2027625" cy="10901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06D50E1-9023-4D53-927C-0BA920A4D582}">
      <dsp:nvSpPr>
        <dsp:cNvPr id="0" name=""/>
        <dsp:cNvSpPr/>
      </dsp:nvSpPr>
      <dsp:spPr>
        <a:xfrm rot="5400000">
          <a:off x="1154551" y="3204544"/>
          <a:ext cx="1816868" cy="1580675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 rot="-5400000">
        <a:off x="1518969" y="3369577"/>
        <a:ext cx="1088031" cy="125061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rot="90" type="hexagon" r:blip="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rot="90" type="hexagon" r:blip="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3D8E5E-745C-407D-B425-C78EBF08DF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1501" y="822960"/>
            <a:ext cx="6057899" cy="5015169"/>
          </a:xfrm>
        </p:spPr>
        <p:txBody>
          <a:bodyPr anchor="t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07A4D5-56F4-4287-B174-56C55B18FD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09113" y="3003642"/>
            <a:ext cx="3522199" cy="2900274"/>
          </a:xfrm>
        </p:spPr>
        <p:txBody>
          <a:bodyPr anchor="b">
            <a:normAutofit/>
          </a:bodyPr>
          <a:lstStyle>
            <a:lvl1pPr marL="0" indent="0" algn="l">
              <a:lnSpc>
                <a:spcPct val="130000"/>
              </a:lnSpc>
              <a:buNone/>
              <a:defRPr sz="1400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EB9C19-FEE0-4852-B181-14A0DD77F4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322F6-1C60-46CF-968C-BC20E470F443}" type="datetimeFigureOut">
              <a:rPr lang="en-US" smtClean="0"/>
              <a:t>12/20/2022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127DDF-01B7-463C-82BC-BBF4296182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B2056A-C3EE-4809-B1F3-1CEEEA266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B83C2-341F-4C28-A243-1C56DDDA54D3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240FCEE-B6E2-46D0-9BB0-F45F79545E9D}"/>
              </a:ext>
            </a:extLst>
          </p:cNvPr>
          <p:cNvCxnSpPr>
            <a:cxnSpLocks/>
          </p:cNvCxnSpPr>
          <p:nvPr/>
        </p:nvCxnSpPr>
        <p:spPr>
          <a:xfrm flipH="1">
            <a:off x="571501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BD2FB83-3783-4477-80B5-DA5BF10BAF57}"/>
              </a:ext>
            </a:extLst>
          </p:cNvPr>
          <p:cNvCxnSpPr>
            <a:cxnSpLocks/>
          </p:cNvCxnSpPr>
          <p:nvPr/>
        </p:nvCxnSpPr>
        <p:spPr>
          <a:xfrm>
            <a:off x="7742482" y="571500"/>
            <a:ext cx="0" cy="5715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83EA203-71D5-49C0-9626-FFA8E46787B0}"/>
              </a:ext>
            </a:extLst>
          </p:cNvPr>
          <p:cNvCxnSpPr>
            <a:cxnSpLocks/>
          </p:cNvCxnSpPr>
          <p:nvPr/>
        </p:nvCxnSpPr>
        <p:spPr>
          <a:xfrm flipH="1">
            <a:off x="577485" y="6283518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2582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799A0A-70FC-426A-8B3B-60FAF9806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F47EC6-9753-4ABC-BB66-64CCC8BA08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71499" y="2036363"/>
            <a:ext cx="11059811" cy="387077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884D9F-DC99-4B4C-98CF-178BBBB766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322F6-1C60-46CF-968C-BC20E470F443}" type="datetimeFigureOut">
              <a:rPr lang="en-US" smtClean="0"/>
              <a:t>12/20/2022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7A6840-AC0B-4260-8368-08E0A22D22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A5DAB8-EC07-4CCF-96EA-5D8ACDAE6E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B83C2-341F-4C28-A243-1C56DDDA54D3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438F1AC-9961-4786-A189-20863DD97F68}"/>
              </a:ext>
            </a:extLst>
          </p:cNvPr>
          <p:cNvCxnSpPr>
            <a:cxnSpLocks/>
          </p:cNvCxnSpPr>
          <p:nvPr/>
        </p:nvCxnSpPr>
        <p:spPr>
          <a:xfrm flipH="1">
            <a:off x="571500" y="1780979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64590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C75F678-EC03-4845-A51B-C90FA6A154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77953" y="797251"/>
            <a:ext cx="2483929" cy="528378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4A8B4D-A39F-4528-975A-9C84BEE778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66094" y="797251"/>
            <a:ext cx="8101072" cy="528378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5E4A23-6984-4AD1-A51D-600EDC263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322F6-1C60-46CF-968C-BC20E470F443}" type="datetimeFigureOut">
              <a:rPr lang="en-US" smtClean="0"/>
              <a:t>12/20/2022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273E28-C341-49CC-BAAB-0C0D198212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26D54A-8E86-4026-8DD0-5B0979BB8C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B83C2-341F-4C28-A243-1C56DDDA54D3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CB05DA4-DF32-4D7A-9E4D-36309C90C5BB}"/>
              </a:ext>
            </a:extLst>
          </p:cNvPr>
          <p:cNvCxnSpPr>
            <a:cxnSpLocks/>
          </p:cNvCxnSpPr>
          <p:nvPr/>
        </p:nvCxnSpPr>
        <p:spPr>
          <a:xfrm flipH="1">
            <a:off x="566094" y="57711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7CC7262-4997-41E4-976D-BA82E148280F}"/>
              </a:ext>
            </a:extLst>
          </p:cNvPr>
          <p:cNvCxnSpPr>
            <a:cxnSpLocks/>
          </p:cNvCxnSpPr>
          <p:nvPr/>
        </p:nvCxnSpPr>
        <p:spPr>
          <a:xfrm flipV="1">
            <a:off x="8875226" y="571500"/>
            <a:ext cx="0" cy="57114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F5063B5-E478-4C41-AD40-49A39AE07429}"/>
              </a:ext>
            </a:extLst>
          </p:cNvPr>
          <p:cNvCxnSpPr>
            <a:cxnSpLocks/>
          </p:cNvCxnSpPr>
          <p:nvPr/>
        </p:nvCxnSpPr>
        <p:spPr>
          <a:xfrm flipH="1">
            <a:off x="577485" y="6283518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9201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B2ED8-7F53-4C03-A740-493E50798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611087-99A9-4100-B5F7-520880DE32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499" y="2075688"/>
            <a:ext cx="11059811" cy="39109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7B4B20-1A65-4A26-B11E-6095083A16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322F6-1C60-46CF-968C-BC20E470F443}" type="datetimeFigureOut">
              <a:rPr lang="en-US" smtClean="0"/>
              <a:t>12/20/2022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0D52D3-E985-4FEB-89B9-57C754711C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EA751A-C72D-47C1-A7A6-E8510A40C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B83C2-341F-4C28-A243-1C56DDDA54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6407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81F78-07BF-45A9-92D4-E4E0A1E88D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914255"/>
            <a:ext cx="6867115" cy="5009471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CC2A83-A380-4828-BC68-C065C8BC5A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39817" y="914399"/>
            <a:ext cx="2370268" cy="2670273"/>
          </a:xfrm>
        </p:spPr>
        <p:txBody>
          <a:bodyPr anchor="t">
            <a:normAutofit/>
          </a:bodyPr>
          <a:lstStyle>
            <a:lvl1pPr marL="0" indent="0">
              <a:lnSpc>
                <a:spcPct val="130000"/>
              </a:lnSpc>
              <a:buNone/>
              <a:defRPr sz="1400" cap="all" spc="3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F92B2F-8804-4195-A779-F5C67C25C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322F6-1C60-46CF-968C-BC20E470F443}" type="datetimeFigureOut">
              <a:rPr lang="en-US" smtClean="0"/>
              <a:t>12/20/2022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099C26-4411-4833-A917-A45E62D56A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68C7C7-F862-434D-A87A-DECE9FD2E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B83C2-341F-4C28-A243-1C56DDDA54D3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40BAA4B-C4C0-40C1-8DC8-B4E2F8A68E12}"/>
              </a:ext>
            </a:extLst>
          </p:cNvPr>
          <p:cNvCxnSpPr>
            <a:cxnSpLocks/>
          </p:cNvCxnSpPr>
          <p:nvPr/>
        </p:nvCxnSpPr>
        <p:spPr>
          <a:xfrm>
            <a:off x="8872625" y="571500"/>
            <a:ext cx="0" cy="5715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C0A2259-2540-4B32-A999-2B46A6790E3D}"/>
              </a:ext>
            </a:extLst>
          </p:cNvPr>
          <p:cNvCxnSpPr>
            <a:cxnSpLocks/>
          </p:cNvCxnSpPr>
          <p:nvPr/>
        </p:nvCxnSpPr>
        <p:spPr>
          <a:xfrm flipH="1">
            <a:off x="566094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CEFB0ED-3F76-4403-AD0B-E738DD9D8CB6}"/>
              </a:ext>
            </a:extLst>
          </p:cNvPr>
          <p:cNvCxnSpPr>
            <a:cxnSpLocks/>
          </p:cNvCxnSpPr>
          <p:nvPr/>
        </p:nvCxnSpPr>
        <p:spPr>
          <a:xfrm flipH="1">
            <a:off x="577485" y="6283518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6082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6BD5F-CF53-4DD5-B8C5-27BBA2BB88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709684"/>
            <a:ext cx="11049000" cy="1057160"/>
          </a:xfrm>
        </p:spPr>
        <p:txBody>
          <a:bodyPr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76C2E1-5D5E-409F-BEE8-F48CE86F55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79447" y="2074990"/>
            <a:ext cx="5181600" cy="41019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BBF823-1BFB-4CF0-BAF4-D660C8F1AF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47082" y="2074990"/>
            <a:ext cx="5181600" cy="41019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FF816E-EE02-44A4-8B81-B324ECFD74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322F6-1C60-46CF-968C-BC20E470F443}" type="datetimeFigureOut">
              <a:rPr lang="en-US" smtClean="0"/>
              <a:t>12/20/2022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34D9E4-A693-44D2-A3E8-E3AABC9052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4F669F-4B8E-415D-A9BF-AD451F452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B83C2-341F-4C28-A243-1C56DDDA54D3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20AF959-FCDC-4B92-9324-06A06C0D56F2}"/>
              </a:ext>
            </a:extLst>
          </p:cNvPr>
          <p:cNvCxnSpPr>
            <a:cxnSpLocks/>
          </p:cNvCxnSpPr>
          <p:nvPr/>
        </p:nvCxnSpPr>
        <p:spPr>
          <a:xfrm flipV="1">
            <a:off x="6101405" y="1883336"/>
            <a:ext cx="0" cy="439965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43555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FF85E5-82C4-4BAE-B2B0-A078ABD6C6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3469" y="699118"/>
            <a:ext cx="11025062" cy="1063601"/>
          </a:xfrm>
        </p:spPr>
        <p:txBody>
          <a:bodyPr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2D15C7-F445-40F7-88F6-FD6526269C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3468" y="2022883"/>
            <a:ext cx="5230469" cy="564079"/>
          </a:xfrm>
        </p:spPr>
        <p:txBody>
          <a:bodyPr anchor="ctr">
            <a:normAutofit/>
          </a:bodyPr>
          <a:lstStyle>
            <a:lvl1pPr marL="0" indent="0">
              <a:buNone/>
              <a:defRPr sz="16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652C35-AA8E-4154-8A78-7DE9590E1F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3469" y="2866031"/>
            <a:ext cx="5157787" cy="32276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557EAC6-567C-4A4A-BB10-57EC14B97DD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41470" y="2022883"/>
            <a:ext cx="5183188" cy="564080"/>
          </a:xfrm>
        </p:spPr>
        <p:txBody>
          <a:bodyPr anchor="ctr">
            <a:normAutofit/>
          </a:bodyPr>
          <a:lstStyle>
            <a:lvl1pPr marL="0" indent="0">
              <a:buNone/>
              <a:defRPr sz="16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19A083F-AD60-4437-B32A-44035D78AF6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41470" y="2866031"/>
            <a:ext cx="5183188" cy="32276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9DBF86F-3266-4551-B680-06F401FFE6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322F6-1C60-46CF-968C-BC20E470F443}" type="datetimeFigureOut">
              <a:rPr lang="en-US" smtClean="0"/>
              <a:t>12/20/2022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55B38FE-80F9-4582-B2E1-B067C288DE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47BEF32-F637-47A1-9ED3-AFC4F79F3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B83C2-341F-4C28-A243-1C56DDDA54D3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0C508D4-7C99-4B8D-BCDE-F0001BD345D9}"/>
              </a:ext>
            </a:extLst>
          </p:cNvPr>
          <p:cNvCxnSpPr>
            <a:cxnSpLocks/>
          </p:cNvCxnSpPr>
          <p:nvPr/>
        </p:nvCxnSpPr>
        <p:spPr>
          <a:xfrm flipV="1">
            <a:off x="6101405" y="1883336"/>
            <a:ext cx="0" cy="43996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49BF61B-7951-48F4-982B-9401A483FFBF}"/>
              </a:ext>
            </a:extLst>
          </p:cNvPr>
          <p:cNvCxnSpPr>
            <a:cxnSpLocks/>
          </p:cNvCxnSpPr>
          <p:nvPr/>
        </p:nvCxnSpPr>
        <p:spPr>
          <a:xfrm flipH="1">
            <a:off x="577485" y="2738598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845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A94CB-6BE5-4B9E-B0A6-54F83B201A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717452"/>
            <a:ext cx="11049000" cy="1161836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5E8643C-1A5D-4F23-B0D7-5B46F5E456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322F6-1C60-46CF-968C-BC20E470F443}" type="datetimeFigureOut">
              <a:rPr lang="en-US" smtClean="0"/>
              <a:t>12/20/2022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1A3394-78CC-43B0-9762-5E826F8BBF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347F0A-1980-4E13-AB22-AE3B8AA44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B83C2-341F-4C28-A243-1C56DDDA54D3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E9D858B-8A9C-4235-B151-81C99A3D20D2}"/>
              </a:ext>
            </a:extLst>
          </p:cNvPr>
          <p:cNvCxnSpPr>
            <a:cxnSpLocks/>
          </p:cNvCxnSpPr>
          <p:nvPr/>
        </p:nvCxnSpPr>
        <p:spPr>
          <a:xfrm flipH="1">
            <a:off x="577485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6C7798B-3ECB-4076-8955-A82116BB0D25}"/>
              </a:ext>
            </a:extLst>
          </p:cNvPr>
          <p:cNvCxnSpPr>
            <a:cxnSpLocks/>
          </p:cNvCxnSpPr>
          <p:nvPr/>
        </p:nvCxnSpPr>
        <p:spPr>
          <a:xfrm flipH="1">
            <a:off x="577485" y="6283518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4528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5C61D85-3E72-406F-AB26-B4ED949184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322F6-1C60-46CF-968C-BC20E470F443}" type="datetimeFigureOut">
              <a:rPr lang="en-US" smtClean="0"/>
              <a:t>12/20/2022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99C831E-4321-467E-9090-C89C48CF2F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8A9556-B3D8-4403-835F-11AE2D409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B83C2-341F-4C28-A243-1C56DDDA54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9746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A0AA48-D521-423D-B185-6490EF57B9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201" y="810344"/>
            <a:ext cx="3478084" cy="1408062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64E6DD-DDD2-4ED6-B8A9-A8B6D76565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9809" y="931232"/>
            <a:ext cx="6700679" cy="507936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F08F5E-AD33-4ACF-84C9-78B0FF6BE3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71500" y="2578608"/>
            <a:ext cx="3478783" cy="341724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D7604E-7DD4-4497-B325-74F899E8AC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322F6-1C60-46CF-968C-BC20E470F443}" type="datetimeFigureOut">
              <a:rPr lang="en-US" smtClean="0"/>
              <a:t>12/20/2022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02BEED-A8F6-4256-9539-4434694AA1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EA1AA6-EE0B-48FD-A7DE-6CEE6A8C7D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B83C2-341F-4C28-A243-1C56DDDA54D3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3F35B32-9A23-4805-94A6-96826D202139}"/>
              </a:ext>
            </a:extLst>
          </p:cNvPr>
          <p:cNvCxnSpPr>
            <a:cxnSpLocks/>
          </p:cNvCxnSpPr>
          <p:nvPr/>
        </p:nvCxnSpPr>
        <p:spPr>
          <a:xfrm flipH="1">
            <a:off x="571500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62BA7DA-3944-40D4-91CD-40CA24DBB79B}"/>
              </a:ext>
            </a:extLst>
          </p:cNvPr>
          <p:cNvCxnSpPr>
            <a:cxnSpLocks/>
          </p:cNvCxnSpPr>
          <p:nvPr/>
        </p:nvCxnSpPr>
        <p:spPr>
          <a:xfrm flipV="1">
            <a:off x="4419601" y="571500"/>
            <a:ext cx="0" cy="5715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BEA0B78-39E7-4039-B8BE-4F425688C6DF}"/>
              </a:ext>
            </a:extLst>
          </p:cNvPr>
          <p:cNvCxnSpPr>
            <a:cxnSpLocks/>
          </p:cNvCxnSpPr>
          <p:nvPr/>
        </p:nvCxnSpPr>
        <p:spPr>
          <a:xfrm flipH="1">
            <a:off x="571501" y="2406845"/>
            <a:ext cx="38481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D68B99C-0744-42EE-9713-AB0CEC3F5D85}"/>
              </a:ext>
            </a:extLst>
          </p:cNvPr>
          <p:cNvCxnSpPr>
            <a:cxnSpLocks/>
          </p:cNvCxnSpPr>
          <p:nvPr/>
        </p:nvCxnSpPr>
        <p:spPr>
          <a:xfrm flipH="1">
            <a:off x="577485" y="6283518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08728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12732-5D39-4B30-A499-D51BABC88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499" y="802204"/>
            <a:ext cx="3478787" cy="1408062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3AF5AEC-77BC-4A52-8A56-C6479CA6A29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723467" y="847384"/>
            <a:ext cx="6907844" cy="521681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0A9240-8762-4C7D-AF22-A844CB2EC8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71498" y="2574906"/>
            <a:ext cx="3478787" cy="343571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995685-E45D-4E74-8B78-D3B8E85C43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322F6-1C60-46CF-968C-BC20E470F443}" type="datetimeFigureOut">
              <a:rPr lang="en-US" smtClean="0"/>
              <a:t>12/20/2022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1FCBA3-0FF5-47C2-901A-645F6185D2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030381-5320-46AD-A0B9-7C04B3E5A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B83C2-341F-4C28-A243-1C56DDDA54D3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357A432-D933-402A-8657-216EE20450EE}"/>
              </a:ext>
            </a:extLst>
          </p:cNvPr>
          <p:cNvCxnSpPr>
            <a:cxnSpLocks/>
          </p:cNvCxnSpPr>
          <p:nvPr/>
        </p:nvCxnSpPr>
        <p:spPr>
          <a:xfrm flipH="1">
            <a:off x="571500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1B1E0F3-D71B-436F-A10B-B6EA7125F684}"/>
              </a:ext>
            </a:extLst>
          </p:cNvPr>
          <p:cNvCxnSpPr>
            <a:cxnSpLocks/>
          </p:cNvCxnSpPr>
          <p:nvPr/>
        </p:nvCxnSpPr>
        <p:spPr>
          <a:xfrm flipV="1">
            <a:off x="4419601" y="571500"/>
            <a:ext cx="0" cy="5715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DEE64F5-2B48-4A2E-BA5E-1D37F1A7C9A3}"/>
              </a:ext>
            </a:extLst>
          </p:cNvPr>
          <p:cNvCxnSpPr>
            <a:cxnSpLocks/>
          </p:cNvCxnSpPr>
          <p:nvPr/>
        </p:nvCxnSpPr>
        <p:spPr>
          <a:xfrm flipH="1">
            <a:off x="571501" y="2406845"/>
            <a:ext cx="38481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99BF9AA-A2C8-4233-B597-EB11C6D6A0E0}"/>
              </a:ext>
            </a:extLst>
          </p:cNvPr>
          <p:cNvCxnSpPr>
            <a:cxnSpLocks/>
          </p:cNvCxnSpPr>
          <p:nvPr/>
        </p:nvCxnSpPr>
        <p:spPr>
          <a:xfrm flipH="1">
            <a:off x="577485" y="6283518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81710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9E1467D-9ED1-4211-A71E-41C91C755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689289"/>
            <a:ext cx="11049000" cy="10841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F8A6A1-C9C7-4FDF-B4DA-1E86B6A355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1499" y="2075688"/>
            <a:ext cx="11059811" cy="38180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ACC44A-C635-4CD0-90E9-D9503AF4CC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036732" y="6397103"/>
            <a:ext cx="30919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cap="all" spc="200" baseline="0">
                <a:solidFill>
                  <a:schemeClr val="tx1"/>
                </a:solidFill>
              </a:defRPr>
            </a:lvl1pPr>
          </a:lstStyle>
          <a:p>
            <a:fld id="{1C8322F6-1C60-46CF-968C-BC20E470F443}" type="datetimeFigureOut">
              <a:rPr lang="en-US" smtClean="0"/>
              <a:t>12/20/2022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ABF682-1A47-492C-81E3-9DB0A50ECB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75782" y="6397103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spc="200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CC814B-9105-44ED-98A9-D326B2E260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24553" y="6397103"/>
            <a:ext cx="7007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5EEB83C2-341F-4C28-A243-1C56DDDA54D3}" type="slidenum">
              <a:rPr lang="en-US" smtClean="0"/>
              <a:t>‹#›</a:t>
            </a:fld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6814345-41DE-42C5-8657-66C1417DF81A}"/>
              </a:ext>
            </a:extLst>
          </p:cNvPr>
          <p:cNvCxnSpPr>
            <a:cxnSpLocks/>
          </p:cNvCxnSpPr>
          <p:nvPr/>
        </p:nvCxnSpPr>
        <p:spPr>
          <a:xfrm flipH="1">
            <a:off x="566094" y="6286347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E68E419-3727-4F5E-8840-AF149B33B0B7}"/>
              </a:ext>
            </a:extLst>
          </p:cNvPr>
          <p:cNvCxnSpPr>
            <a:cxnSpLocks/>
          </p:cNvCxnSpPr>
          <p:nvPr/>
        </p:nvCxnSpPr>
        <p:spPr>
          <a:xfrm flipH="1">
            <a:off x="577485" y="1883336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519B6EC-D7AE-452F-8D0C-D11BD3377F3E}"/>
              </a:ext>
            </a:extLst>
          </p:cNvPr>
          <p:cNvCxnSpPr>
            <a:cxnSpLocks/>
          </p:cNvCxnSpPr>
          <p:nvPr/>
        </p:nvCxnSpPr>
        <p:spPr>
          <a:xfrm flipH="1">
            <a:off x="577485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43940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01" r:id="rId4"/>
    <p:sldLayoutId id="2147483702" r:id="rId5"/>
    <p:sldLayoutId id="2147483707" r:id="rId6"/>
    <p:sldLayoutId id="2147483703" r:id="rId7"/>
    <p:sldLayoutId id="2147483704" r:id="rId8"/>
    <p:sldLayoutId id="2147483705" r:id="rId9"/>
    <p:sldLayoutId id="2147483706" r:id="rId10"/>
    <p:sldLayoutId id="214748370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 spc="-100" baseline="0">
          <a:solidFill>
            <a:schemeClr val="tx1"/>
          </a:solidFill>
          <a:latin typeface="Batang" panose="02030600000101010101" pitchFamily="18" charset="-127"/>
          <a:ea typeface="Batang" panose="02030600000101010101" pitchFamily="18" charset="-127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80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SzPct val="80000"/>
        <a:buFont typeface="Avenir Next LT Pro Light" panose="020B0304020202020204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12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228600" algn="l" defTabSz="914400" rtl="0" eaLnBrk="1" latinLnBrk="0" hangingPunct="1">
        <a:lnSpc>
          <a:spcPct val="120000"/>
        </a:lnSpc>
        <a:spcBef>
          <a:spcPts val="500"/>
        </a:spcBef>
        <a:buSzPct val="80000"/>
        <a:buFont typeface="Avenir Next LT Pro Light" panose="020B0304020202020204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228600" algn="l" defTabSz="914400" rtl="0" eaLnBrk="1" latinLnBrk="0" hangingPunct="1">
        <a:lnSpc>
          <a:spcPct val="12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0220DBA-8988-4873-8FCD-3FFAC3CF1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3">
            <a:extLst>
              <a:ext uri="{FF2B5EF4-FFF2-40B4-BE49-F238E27FC236}">
                <a16:creationId xmlns:a16="http://schemas.microsoft.com/office/drawing/2014/main" id="{9B872E0E-4C2C-790A-78F2-A4F8D51755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t="17279"/>
          <a:stretch/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2624950-639B-32A7-3FFD-033C4C29C2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208" y="908791"/>
            <a:ext cx="6108192" cy="5099101"/>
          </a:xfrm>
        </p:spPr>
        <p:txBody>
          <a:bodyPr anchor="b">
            <a:normAutofit/>
          </a:bodyPr>
          <a:lstStyle/>
          <a:p>
            <a:r>
              <a:rPr lang="ka-GE" sz="6000" dirty="0">
                <a:solidFill>
                  <a:srgbClr val="FFFFFF"/>
                </a:solidFill>
              </a:rPr>
              <a:t>ხელოვნების და აის მომავალი</a:t>
            </a:r>
            <a:endParaRPr lang="en-150" sz="6000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ABA755-A5B3-8054-5EB1-E1EF0CA95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261099" y="917843"/>
            <a:ext cx="2359397" cy="5020747"/>
          </a:xfrm>
        </p:spPr>
        <p:txBody>
          <a:bodyPr anchor="t">
            <a:normAutofit/>
          </a:bodyPr>
          <a:lstStyle/>
          <a:p>
            <a:endParaRPr lang="en-150">
              <a:solidFill>
                <a:srgbClr val="FFFFFF"/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A8CB1B5-064D-4590-A7F2-70C604854D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60238" y="571500"/>
            <a:ext cx="11060262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23F81E2-AE9A-4D71-87B5-D24817F306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877300" y="571500"/>
            <a:ext cx="0" cy="571500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5C0F619-4F98-49B2-B92F-39B242F38F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65869" y="6287848"/>
            <a:ext cx="11060263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25934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5D28D120-1389-4B3F-BECB-0949DCCAC7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782" y="0"/>
            <a:ext cx="1219878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4408DB-5698-0F8A-FD90-7C6BC4E2A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951" y="851708"/>
            <a:ext cx="2648490" cy="5183333"/>
          </a:xfrm>
        </p:spPr>
        <p:txBody>
          <a:bodyPr anchor="t">
            <a:normAutofit/>
          </a:bodyPr>
          <a:lstStyle/>
          <a:p>
            <a:r>
              <a:rPr lang="en-US" sz="4400"/>
              <a:t>DALL·E</a:t>
            </a:r>
            <a:endParaRPr lang="en-150" sz="4400"/>
          </a:p>
        </p:txBody>
      </p:sp>
      <p:cxnSp>
        <p:nvCxnSpPr>
          <p:cNvPr id="1033" name="Straight Connector 1032">
            <a:extLst>
              <a:ext uri="{FF2B5EF4-FFF2-40B4-BE49-F238E27FC236}">
                <a16:creationId xmlns:a16="http://schemas.microsoft.com/office/drawing/2014/main" id="{D927055D-9ECF-487E-91DD-FFA84AB92D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333" y="571500"/>
            <a:ext cx="110547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მჯდომარე მელას ნახატი&#10;მინდორში მზის ამოსვლისას&#10;კლოდ მონეს სტილი">
            <a:extLst>
              <a:ext uri="{FF2B5EF4-FFF2-40B4-BE49-F238E27FC236}">
                <a16:creationId xmlns:a16="http://schemas.microsoft.com/office/drawing/2014/main" id="{B3FA7BC2-BA77-5B77-0957-EFF2026C632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83" r="436"/>
          <a:stretch/>
        </p:blipFill>
        <p:spPr bwMode="auto">
          <a:xfrm>
            <a:off x="3589888" y="835177"/>
            <a:ext cx="4561703" cy="487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FC0B77-526C-8A9F-C27E-1547E6432A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08721" y="822961"/>
            <a:ext cx="2822588" cy="5183329"/>
          </a:xfrm>
        </p:spPr>
        <p:txBody>
          <a:bodyPr anchor="t">
            <a:normAutofit/>
          </a:bodyPr>
          <a:lstStyle/>
          <a:p>
            <a:r>
              <a:rPr lang="en-US" sz="1800" dirty="0" err="1"/>
              <a:t>OpenAI</a:t>
            </a:r>
            <a:endParaRPr lang="en-US" sz="1800" dirty="0"/>
          </a:p>
          <a:p>
            <a:r>
              <a:rPr lang="en-US" sz="1800" dirty="0"/>
              <a:t>Neural Network</a:t>
            </a:r>
          </a:p>
          <a:p>
            <a:r>
              <a:rPr lang="ka-GE" sz="1800" dirty="0"/>
              <a:t>ტექსტი-ნახატი</a:t>
            </a:r>
            <a:endParaRPr lang="en-US" sz="1800" dirty="0"/>
          </a:p>
        </p:txBody>
      </p:sp>
      <p:cxnSp>
        <p:nvCxnSpPr>
          <p:cNvPr id="1035" name="Straight Connector 1034">
            <a:extLst>
              <a:ext uri="{FF2B5EF4-FFF2-40B4-BE49-F238E27FC236}">
                <a16:creationId xmlns:a16="http://schemas.microsoft.com/office/drawing/2014/main" id="{F0DC1883-8AF7-483D-9074-3C6D8AF57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0" y="6286500"/>
            <a:ext cx="110547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7" name="Straight Connector 1036">
            <a:extLst>
              <a:ext uri="{FF2B5EF4-FFF2-40B4-BE49-F238E27FC236}">
                <a16:creationId xmlns:a16="http://schemas.microsoft.com/office/drawing/2014/main" id="{17177399-812F-4E04-83D0-5270FD0FE9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314700" y="571500"/>
            <a:ext cx="0" cy="5715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2B770E1-B834-9A72-543A-AD0FE8B56DFD}"/>
              </a:ext>
            </a:extLst>
          </p:cNvPr>
          <p:cNvSpPr txBox="1"/>
          <p:nvPr/>
        </p:nvSpPr>
        <p:spPr>
          <a:xfrm>
            <a:off x="3589888" y="5695511"/>
            <a:ext cx="456170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150" sz="1400" i="1" dirty="0"/>
              <a:t>“</a:t>
            </a:r>
            <a:r>
              <a:rPr lang="en-150" sz="1400" i="1" dirty="0" err="1"/>
              <a:t>მჯდომარე</a:t>
            </a:r>
            <a:r>
              <a:rPr lang="en-150" sz="1400" i="1" dirty="0"/>
              <a:t> </a:t>
            </a:r>
            <a:r>
              <a:rPr lang="en-150" sz="1400" i="1" dirty="0" err="1"/>
              <a:t>მელას</a:t>
            </a:r>
            <a:r>
              <a:rPr lang="en-150" sz="1400" i="1" dirty="0"/>
              <a:t> </a:t>
            </a:r>
            <a:r>
              <a:rPr lang="en-150" sz="1400" i="1" dirty="0" err="1"/>
              <a:t>ნახატიმინდორში</a:t>
            </a:r>
            <a:r>
              <a:rPr lang="en-150" sz="1400" i="1" dirty="0"/>
              <a:t> </a:t>
            </a:r>
            <a:r>
              <a:rPr lang="en-150" sz="1400" i="1" dirty="0" err="1"/>
              <a:t>მზის</a:t>
            </a:r>
            <a:r>
              <a:rPr lang="en-150" sz="1400" i="1" dirty="0"/>
              <a:t> </a:t>
            </a:r>
            <a:r>
              <a:rPr lang="en-150" sz="1400" i="1" dirty="0" err="1"/>
              <a:t>ამოსვლისასკლოდ</a:t>
            </a:r>
            <a:r>
              <a:rPr lang="en-150" sz="1400" i="1" dirty="0"/>
              <a:t> </a:t>
            </a:r>
            <a:r>
              <a:rPr lang="en-150" sz="1400" i="1" dirty="0" err="1"/>
              <a:t>მონეს</a:t>
            </a:r>
            <a:r>
              <a:rPr lang="en-150" sz="1400" i="1" dirty="0"/>
              <a:t> </a:t>
            </a:r>
            <a:r>
              <a:rPr lang="en-150" sz="1400" i="1" dirty="0" err="1"/>
              <a:t>სტილი</a:t>
            </a:r>
            <a:r>
              <a:rPr lang="en-150" sz="1400" i="1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999729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66" name="Rectangle 2065">
            <a:extLst>
              <a:ext uri="{FF2B5EF4-FFF2-40B4-BE49-F238E27FC236}">
                <a16:creationId xmlns:a16="http://schemas.microsoft.com/office/drawing/2014/main" id="{B8F14E13-1923-411D-9A16-1C28898D56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782" y="0"/>
            <a:ext cx="1219878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6F3384-5861-1C2A-B59B-25D37C1D23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870" y="4572001"/>
            <a:ext cx="3695699" cy="1508356"/>
          </a:xfrm>
        </p:spPr>
        <p:txBody>
          <a:bodyPr anchor="ctr">
            <a:normAutofit/>
          </a:bodyPr>
          <a:lstStyle/>
          <a:p>
            <a:r>
              <a:rPr lang="en-US" dirty="0"/>
              <a:t>DALL·E 2</a:t>
            </a:r>
            <a:endParaRPr lang="en-15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627AE35-A996-C76B-0FD4-4CB5115960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41080" y="570687"/>
            <a:ext cx="3332011" cy="3332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A child holding a stuffed animal&#10;&#10;Description automatically generated with medium confidence">
            <a:extLst>
              <a:ext uri="{FF2B5EF4-FFF2-40B4-BE49-F238E27FC236}">
                <a16:creationId xmlns:a16="http://schemas.microsoft.com/office/drawing/2014/main" id="{C182F4A2-F064-1984-1B84-358A3AAD07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426604" y="570687"/>
            <a:ext cx="3125873" cy="3125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6E81501-200E-DA75-B7A1-EE22CE6D59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3279" y="1295836"/>
            <a:ext cx="3517221" cy="1881713"/>
          </a:xfrm>
          <a:prstGeom prst="rect">
            <a:avLst/>
          </a:prstGeom>
        </p:spPr>
      </p:pic>
      <p:cxnSp>
        <p:nvCxnSpPr>
          <p:cNvPr id="2068" name="Straight Connector 2067">
            <a:extLst>
              <a:ext uri="{FF2B5EF4-FFF2-40B4-BE49-F238E27FC236}">
                <a16:creationId xmlns:a16="http://schemas.microsoft.com/office/drawing/2014/main" id="{D927055D-9ECF-487E-91DD-FFA84AB92D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333" y="4337068"/>
            <a:ext cx="110547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D9C0F-BFC2-A2F6-FBDB-365FEAFA13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28315" y="4572001"/>
            <a:ext cx="6902996" cy="1508361"/>
          </a:xfrm>
        </p:spPr>
        <p:txBody>
          <a:bodyPr anchor="ctr">
            <a:normAutofit/>
          </a:bodyPr>
          <a:lstStyle/>
          <a:p>
            <a:r>
              <a:rPr lang="ka-GE" dirty="0"/>
              <a:t>უფრო კაი </a:t>
            </a:r>
            <a:r>
              <a:rPr lang="ka-GE" dirty="0" err="1"/>
              <a:t>რესულტები</a:t>
            </a:r>
            <a:endParaRPr lang="ka-GE" dirty="0"/>
          </a:p>
          <a:p>
            <a:r>
              <a:rPr lang="ka-GE" dirty="0"/>
              <a:t>სურათის </a:t>
            </a:r>
            <a:r>
              <a:rPr lang="ka-GE" dirty="0" err="1"/>
              <a:t>პოსიციის</a:t>
            </a:r>
            <a:r>
              <a:rPr lang="ka-GE" dirty="0"/>
              <a:t> შეცვლა</a:t>
            </a:r>
          </a:p>
          <a:p>
            <a:r>
              <a:rPr lang="ka-GE" dirty="0"/>
              <a:t>სურათების მანიპულაცია</a:t>
            </a:r>
            <a:endParaRPr lang="en-150" dirty="0"/>
          </a:p>
        </p:txBody>
      </p:sp>
      <p:cxnSp>
        <p:nvCxnSpPr>
          <p:cNvPr id="2070" name="Straight Connector 2069">
            <a:extLst>
              <a:ext uri="{FF2B5EF4-FFF2-40B4-BE49-F238E27FC236}">
                <a16:creationId xmlns:a16="http://schemas.microsoft.com/office/drawing/2014/main" id="{F0DC1883-8AF7-483D-9074-3C6D8AF57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0" y="6286500"/>
            <a:ext cx="110547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2" name="Straight Connector 2071">
            <a:extLst>
              <a:ext uri="{FF2B5EF4-FFF2-40B4-BE49-F238E27FC236}">
                <a16:creationId xmlns:a16="http://schemas.microsoft.com/office/drawing/2014/main" id="{1CF89D75-E5AC-4C45-9D87-228849A4C7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419600" y="4337068"/>
            <a:ext cx="0" cy="19494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C8AAD77-1F10-38C8-BAFB-DA684134DDF5}"/>
              </a:ext>
            </a:extLst>
          </p:cNvPr>
          <p:cNvSpPr txBox="1"/>
          <p:nvPr/>
        </p:nvSpPr>
        <p:spPr>
          <a:xfrm>
            <a:off x="4342996" y="3645125"/>
            <a:ext cx="3499225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150" sz="1400" i="1" dirty="0"/>
              <a:t>"</a:t>
            </a:r>
            <a:r>
              <a:rPr lang="en-150" sz="1400" i="1" dirty="0" err="1"/>
              <a:t>ბავშვის</a:t>
            </a:r>
            <a:r>
              <a:rPr lang="en-150" sz="1400" i="1" dirty="0"/>
              <a:t> </a:t>
            </a:r>
            <a:r>
              <a:rPr lang="en-150" sz="1400" i="1" dirty="0" err="1"/>
              <a:t>პორტრეტის</a:t>
            </a:r>
            <a:r>
              <a:rPr lang="en-150" sz="1400" i="1" dirty="0"/>
              <a:t> </a:t>
            </a:r>
            <a:r>
              <a:rPr lang="en-150" sz="1400" i="1" dirty="0" err="1"/>
              <a:t>ფოტო</a:t>
            </a:r>
            <a:r>
              <a:rPr lang="en-150" sz="1400" i="1" dirty="0"/>
              <a:t>, </a:t>
            </a:r>
            <a:r>
              <a:rPr lang="en-150" sz="1400" i="1" dirty="0" err="1"/>
              <a:t>რომელსაც</a:t>
            </a:r>
            <a:r>
              <a:rPr lang="en-150" sz="1400" i="1" dirty="0"/>
              <a:t> </a:t>
            </a:r>
            <a:r>
              <a:rPr lang="en-150" sz="1400" i="1" dirty="0" err="1"/>
              <a:t>ხელში</a:t>
            </a:r>
            <a:r>
              <a:rPr lang="en-150" sz="1400" i="1" dirty="0"/>
              <a:t> </a:t>
            </a:r>
            <a:r>
              <a:rPr lang="en-150" sz="1400" i="1" dirty="0" err="1"/>
              <a:t>უჭირავს</a:t>
            </a:r>
            <a:r>
              <a:rPr lang="en-150" sz="1400" i="1" dirty="0"/>
              <a:t> </a:t>
            </a:r>
            <a:r>
              <a:rPr lang="en-150" sz="1400" i="1" dirty="0" err="1"/>
              <a:t>საყვარელი</a:t>
            </a:r>
            <a:r>
              <a:rPr lang="en-150" sz="1400" i="1" dirty="0"/>
              <a:t> </a:t>
            </a:r>
            <a:r>
              <a:rPr lang="en-150" sz="1400" i="1" dirty="0" err="1"/>
              <a:t>კაპიბარის</a:t>
            </a:r>
            <a:r>
              <a:rPr lang="en-150" sz="1400" i="1" dirty="0"/>
              <a:t> </a:t>
            </a:r>
            <a:r>
              <a:rPr lang="en-150" sz="1400" i="1" dirty="0" err="1"/>
              <a:t>თოჯინა</a:t>
            </a:r>
            <a:r>
              <a:rPr lang="en-150" sz="1400" i="1" dirty="0"/>
              <a:t>. </a:t>
            </a:r>
            <a:r>
              <a:rPr lang="en-150" sz="1400" i="1" dirty="0" err="1"/>
              <a:t>საშუალო</a:t>
            </a:r>
            <a:r>
              <a:rPr lang="en-150" sz="1400" i="1" dirty="0"/>
              <a:t> </a:t>
            </a:r>
            <a:r>
              <a:rPr lang="en-150" sz="1400" i="1" dirty="0" err="1"/>
              <a:t>კადრი</a:t>
            </a:r>
            <a:r>
              <a:rPr lang="en-150" sz="1400" i="1" dirty="0"/>
              <a:t>."</a:t>
            </a:r>
          </a:p>
        </p:txBody>
      </p:sp>
    </p:spTree>
    <p:extLst>
      <p:ext uri="{BB962C8B-B14F-4D97-AF65-F5344CB8AC3E}">
        <p14:creationId xmlns:p14="http://schemas.microsoft.com/office/powerpoint/2010/main" val="5819365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3109740-C323-DF7E-3D57-18E0AD838D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5" r="9923" b="-2"/>
          <a:stretch/>
        </p:blipFill>
        <p:spPr>
          <a:xfrm>
            <a:off x="5162052" y="3272588"/>
            <a:ext cx="6105382" cy="3585411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A85A5E4-FDCE-659B-94FB-C3C0E642E0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74" r="1" b="35119"/>
          <a:stretch/>
        </p:blipFill>
        <p:spPr bwMode="auto">
          <a:xfrm>
            <a:off x="20" y="9"/>
            <a:ext cx="7279893" cy="3895335"/>
          </a:xfrm>
          <a:custGeom>
            <a:avLst/>
            <a:gdLst/>
            <a:ahLst/>
            <a:cxnLst/>
            <a:rect l="l" t="t" r="r" b="b"/>
            <a:pathLst>
              <a:path w="7279913" h="3895335">
                <a:moveTo>
                  <a:pt x="0" y="0"/>
                </a:moveTo>
                <a:lnTo>
                  <a:pt x="7279913" y="0"/>
                </a:lnTo>
                <a:lnTo>
                  <a:pt x="7279913" y="3116976"/>
                </a:lnTo>
                <a:lnTo>
                  <a:pt x="5011287" y="3116976"/>
                </a:lnTo>
                <a:lnTo>
                  <a:pt x="5011287" y="3895335"/>
                </a:lnTo>
                <a:lnTo>
                  <a:pt x="0" y="3895335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8B53BB11-9454-76D5-B78B-4F9295295D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33" r="2" b="8148"/>
          <a:stretch/>
        </p:blipFill>
        <p:spPr bwMode="auto">
          <a:xfrm>
            <a:off x="7458302" y="-22547"/>
            <a:ext cx="3809132" cy="3139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A22C67C3-3948-B932-05DE-D28D2FA762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473" b="6696"/>
          <a:stretch/>
        </p:blipFill>
        <p:spPr bwMode="auto">
          <a:xfrm>
            <a:off x="1" y="4065775"/>
            <a:ext cx="5001186" cy="2792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82" name="Rectangle 3082">
            <a:extLst>
              <a:ext uri="{FF2B5EF4-FFF2-40B4-BE49-F238E27FC236}">
                <a16:creationId xmlns:a16="http://schemas.microsoft.com/office/drawing/2014/main" id="{25414FA1-2D4C-41DB-83DE-4F3E38C10A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23904" y="0"/>
            <a:ext cx="768096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6358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17" name="Straight Connector 4116">
            <a:extLst>
              <a:ext uri="{FF2B5EF4-FFF2-40B4-BE49-F238E27FC236}">
                <a16:creationId xmlns:a16="http://schemas.microsoft.com/office/drawing/2014/main" id="{A240FCEE-B6E2-46D0-9BB0-F45F79545E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1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19" name="Straight Connector 4118">
            <a:extLst>
              <a:ext uri="{FF2B5EF4-FFF2-40B4-BE49-F238E27FC236}">
                <a16:creationId xmlns:a16="http://schemas.microsoft.com/office/drawing/2014/main" id="{3BD2FB83-3783-4477-80B5-DA5BF10BA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742482" y="571500"/>
            <a:ext cx="0" cy="5715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21" name="Straight Connector 4120">
            <a:extLst>
              <a:ext uri="{FF2B5EF4-FFF2-40B4-BE49-F238E27FC236}">
                <a16:creationId xmlns:a16="http://schemas.microsoft.com/office/drawing/2014/main" id="{E83EA203-71D5-49C0-9626-FFA8E46787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7485" y="6283518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123" name="Rectangle 4122">
            <a:extLst>
              <a:ext uri="{FF2B5EF4-FFF2-40B4-BE49-F238E27FC236}">
                <a16:creationId xmlns:a16="http://schemas.microsoft.com/office/drawing/2014/main" id="{C63AB9E1-499E-41EB-A74E-905920CCDF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782" y="0"/>
            <a:ext cx="1219878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C766D2-8EBF-5504-6E5A-CF3F08031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047" y="4844310"/>
            <a:ext cx="6914252" cy="121554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/>
              <a:t>Stable Diffusion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B4260293-3F9D-D11F-C4DB-D9F94B326C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99" r="15917" b="2"/>
          <a:stretch/>
        </p:blipFill>
        <p:spPr bwMode="auto">
          <a:xfrm>
            <a:off x="580727" y="579786"/>
            <a:ext cx="3484969" cy="3752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2" name="Picture 16">
            <a:extLst>
              <a:ext uri="{FF2B5EF4-FFF2-40B4-BE49-F238E27FC236}">
                <a16:creationId xmlns:a16="http://schemas.microsoft.com/office/drawing/2014/main" id="{1AB5E743-3B67-0E01-B022-3EE46383FA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17" r="29875" b="3"/>
          <a:stretch/>
        </p:blipFill>
        <p:spPr bwMode="auto">
          <a:xfrm>
            <a:off x="4358866" y="579786"/>
            <a:ext cx="3484969" cy="3752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F467BAA2-1424-7D84-CF69-6A0171FB4E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52" r="25017" b="-2"/>
          <a:stretch/>
        </p:blipFill>
        <p:spPr bwMode="auto">
          <a:xfrm>
            <a:off x="8137192" y="558298"/>
            <a:ext cx="3484969" cy="3752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125" name="Straight Connector 4124">
            <a:extLst>
              <a:ext uri="{FF2B5EF4-FFF2-40B4-BE49-F238E27FC236}">
                <a16:creationId xmlns:a16="http://schemas.microsoft.com/office/drawing/2014/main" id="{CEEA40C4-6B9E-4B9E-8CDF-A0C572462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65869" y="4610607"/>
            <a:ext cx="110547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27" name="Straight Connector 4126">
            <a:extLst>
              <a:ext uri="{FF2B5EF4-FFF2-40B4-BE49-F238E27FC236}">
                <a16:creationId xmlns:a16="http://schemas.microsoft.com/office/drawing/2014/main" id="{0A54810C-5CC0-45D3-BD8F-C4407F92F5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734300" y="4614653"/>
            <a:ext cx="0" cy="16748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29" name="Straight Connector 4128">
            <a:extLst>
              <a:ext uri="{FF2B5EF4-FFF2-40B4-BE49-F238E27FC236}">
                <a16:creationId xmlns:a16="http://schemas.microsoft.com/office/drawing/2014/main" id="{AE458AAC-F667-498F-A263-A8C7AB4FC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61819" y="6289514"/>
            <a:ext cx="110547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1246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2" name="Rectangle 5161">
            <a:extLst>
              <a:ext uri="{FF2B5EF4-FFF2-40B4-BE49-F238E27FC236}">
                <a16:creationId xmlns:a16="http://schemas.microsoft.com/office/drawing/2014/main" id="{EBAF395E-7D52-496C-ACDD-468AEC1ADF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D366EEFF-3AE5-AFED-69FF-0DF5385F37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042" b="15708"/>
          <a:stretch/>
        </p:blipFill>
        <p:spPr bwMode="auto">
          <a:xfrm>
            <a:off x="20" y="-9456"/>
            <a:ext cx="1219198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164" name="Straight Connector 5163">
            <a:extLst>
              <a:ext uri="{FF2B5EF4-FFF2-40B4-BE49-F238E27FC236}">
                <a16:creationId xmlns:a16="http://schemas.microsoft.com/office/drawing/2014/main" id="{56BAADB1-054E-4A82-8D07-643BD1F433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68602" y="576201"/>
            <a:ext cx="11054799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66" name="Straight Connector 5165">
            <a:extLst>
              <a:ext uri="{FF2B5EF4-FFF2-40B4-BE49-F238E27FC236}">
                <a16:creationId xmlns:a16="http://schemas.microsoft.com/office/drawing/2014/main" id="{B3121654-FB13-441C-AB60-76710D9170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419600" y="584948"/>
            <a:ext cx="0" cy="5702865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68" name="Straight Connector 5167">
            <a:extLst>
              <a:ext uri="{FF2B5EF4-FFF2-40B4-BE49-F238E27FC236}">
                <a16:creationId xmlns:a16="http://schemas.microsoft.com/office/drawing/2014/main" id="{C58D2D3E-B980-4D6F-BBFB-DF7A3A9472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68602" y="6287813"/>
            <a:ext cx="11054799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135" name="Content Placeholder 3">
            <a:extLst>
              <a:ext uri="{FF2B5EF4-FFF2-40B4-BE49-F238E27FC236}">
                <a16:creationId xmlns:a16="http://schemas.microsoft.com/office/drawing/2014/main" id="{3853813D-5682-CA15-17ED-FA69337DED2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75459897"/>
              </p:ext>
            </p:extLst>
          </p:nvPr>
        </p:nvGraphicFramePr>
        <p:xfrm>
          <a:off x="4892040" y="1009817"/>
          <a:ext cx="6731362" cy="49054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5763099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51" name="Straight Connector 6150">
            <a:extLst>
              <a:ext uri="{FF2B5EF4-FFF2-40B4-BE49-F238E27FC236}">
                <a16:creationId xmlns:a16="http://schemas.microsoft.com/office/drawing/2014/main" id="{A240FCEE-B6E2-46D0-9BB0-F45F79545E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1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53" name="Straight Connector 6152">
            <a:extLst>
              <a:ext uri="{FF2B5EF4-FFF2-40B4-BE49-F238E27FC236}">
                <a16:creationId xmlns:a16="http://schemas.microsoft.com/office/drawing/2014/main" id="{3BD2FB83-3783-4477-80B5-DA5BF10BA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742482" y="571500"/>
            <a:ext cx="0" cy="5715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55" name="Straight Connector 6154">
            <a:extLst>
              <a:ext uri="{FF2B5EF4-FFF2-40B4-BE49-F238E27FC236}">
                <a16:creationId xmlns:a16="http://schemas.microsoft.com/office/drawing/2014/main" id="{E83EA203-71D5-49C0-9626-FFA8E46787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7485" y="6283518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6157" name="Rectangle 6156">
            <a:extLst>
              <a:ext uri="{FF2B5EF4-FFF2-40B4-BE49-F238E27FC236}">
                <a16:creationId xmlns:a16="http://schemas.microsoft.com/office/drawing/2014/main" id="{D26BC87E-DCC8-4E66-972D-A587756DF3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782" y="0"/>
            <a:ext cx="1219878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0D1C54-9C03-FBC7-974D-E85C0D4D9B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822960"/>
            <a:ext cx="3898392" cy="504978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700"/>
              <a:t>მადლობა ყურადღებისთვის</a:t>
            </a:r>
          </a:p>
        </p:txBody>
      </p:sp>
      <p:cxnSp>
        <p:nvCxnSpPr>
          <p:cNvPr id="6159" name="Straight Connector 6158">
            <a:extLst>
              <a:ext uri="{FF2B5EF4-FFF2-40B4-BE49-F238E27FC236}">
                <a16:creationId xmlns:a16="http://schemas.microsoft.com/office/drawing/2014/main" id="{8B45C962-0D68-4A01-9627-70DEBBC363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7175" y="571500"/>
            <a:ext cx="110547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61" name="Straight Connector 6160">
            <a:extLst>
              <a:ext uri="{FF2B5EF4-FFF2-40B4-BE49-F238E27FC236}">
                <a16:creationId xmlns:a16="http://schemas.microsoft.com/office/drawing/2014/main" id="{F1D89FBF-493B-4E7D-B511-7E40674F6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524500" y="573971"/>
            <a:ext cx="0" cy="57125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46" name="Picture 2">
            <a:extLst>
              <a:ext uri="{FF2B5EF4-FFF2-40B4-BE49-F238E27FC236}">
                <a16:creationId xmlns:a16="http://schemas.microsoft.com/office/drawing/2014/main" id="{D6742989-95E3-FD4C-1D2A-2D37D549AA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26822" y="853692"/>
            <a:ext cx="4367235" cy="4367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163" name="Straight Connector 6162">
            <a:extLst>
              <a:ext uri="{FF2B5EF4-FFF2-40B4-BE49-F238E27FC236}">
                <a16:creationId xmlns:a16="http://schemas.microsoft.com/office/drawing/2014/main" id="{4BCC744E-5590-4542-B37F-B764470BF0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7176" y="6286500"/>
            <a:ext cx="1104332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D566393-2F15-16E8-6B5D-063FA0A4B301}"/>
              </a:ext>
            </a:extLst>
          </p:cNvPr>
          <p:cNvSpPr txBox="1"/>
          <p:nvPr/>
        </p:nvSpPr>
        <p:spPr>
          <a:xfrm>
            <a:off x="6441947" y="5245066"/>
            <a:ext cx="46138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150" sz="1400" i="1" dirty="0"/>
              <a:t>„</a:t>
            </a:r>
            <a:r>
              <a:rPr lang="en-150" sz="1400" i="1" dirty="0" err="1"/>
              <a:t>და</a:t>
            </a:r>
            <a:r>
              <a:rPr lang="en-150" sz="1400" i="1" dirty="0"/>
              <a:t> </a:t>
            </a:r>
            <a:r>
              <a:rPr lang="en-150" sz="1400" i="1" dirty="0" err="1"/>
              <a:t>ამიტომ</a:t>
            </a:r>
            <a:r>
              <a:rPr lang="en-150" sz="1400" i="1" dirty="0"/>
              <a:t> DALL-E </a:t>
            </a:r>
            <a:r>
              <a:rPr lang="en-150" sz="1400" i="1" dirty="0" err="1"/>
              <a:t>შეცვლის</a:t>
            </a:r>
            <a:r>
              <a:rPr lang="en-150" sz="1400" i="1" dirty="0"/>
              <a:t> </a:t>
            </a:r>
            <a:r>
              <a:rPr lang="en-150" sz="1400" i="1" dirty="0" err="1"/>
              <a:t>სამყაროს</a:t>
            </a:r>
            <a:r>
              <a:rPr lang="en-150" sz="1400" i="1" dirty="0"/>
              <a:t>. </a:t>
            </a:r>
            <a:r>
              <a:rPr lang="en-150" sz="1400" i="1" dirty="0" err="1"/>
              <a:t>მადლობთ</a:t>
            </a:r>
            <a:r>
              <a:rPr lang="en-150" sz="1400" i="1" dirty="0"/>
              <a:t> </a:t>
            </a:r>
            <a:r>
              <a:rPr lang="en-150" sz="1400" i="1" dirty="0" err="1"/>
              <a:t>ყურადღებისთვის</a:t>
            </a:r>
            <a:r>
              <a:rPr lang="en-150" sz="1400" i="1" dirty="0"/>
              <a:t>!"</a:t>
            </a:r>
          </a:p>
        </p:txBody>
      </p:sp>
    </p:spTree>
    <p:extLst>
      <p:ext uri="{BB962C8B-B14F-4D97-AF65-F5344CB8AC3E}">
        <p14:creationId xmlns:p14="http://schemas.microsoft.com/office/powerpoint/2010/main" val="3449179826"/>
      </p:ext>
    </p:extLst>
  </p:cSld>
  <p:clrMapOvr>
    <a:masterClrMapping/>
  </p:clrMapOvr>
</p:sld>
</file>

<file path=ppt/theme/theme1.xml><?xml version="1.0" encoding="utf-8"?>
<a:theme xmlns:a="http://schemas.openxmlformats.org/drawingml/2006/main" name="AlignmentVTI">
  <a:themeElements>
    <a:clrScheme name="AnalogousFromLightSeed_2SEEDS">
      <a:dk1>
        <a:srgbClr val="000000"/>
      </a:dk1>
      <a:lt1>
        <a:srgbClr val="FFFFFF"/>
      </a:lt1>
      <a:dk2>
        <a:srgbClr val="413024"/>
      </a:dk2>
      <a:lt2>
        <a:srgbClr val="E2E5E8"/>
      </a:lt2>
      <a:accent1>
        <a:srgbClr val="EA8942"/>
      </a:accent1>
      <a:accent2>
        <a:srgbClr val="EE6F6E"/>
      </a:accent2>
      <a:accent3>
        <a:srgbClr val="B3A13F"/>
      </a:accent3>
      <a:accent4>
        <a:srgbClr val="38B3B0"/>
      </a:accent4>
      <a:accent5>
        <a:srgbClr val="45A9EA"/>
      </a:accent5>
      <a:accent6>
        <a:srgbClr val="4E6CEB"/>
      </a:accent6>
      <a:hlink>
        <a:srgbClr val="5A86A6"/>
      </a:hlink>
      <a:folHlink>
        <a:srgbClr val="7F7F7F"/>
      </a:folHlink>
    </a:clrScheme>
    <a:fontScheme name="Custom 1">
      <a:majorFont>
        <a:latin typeface="Batang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lignmentVTI" id="{606D7720-FAA0-4ADC-B967-3239DA8ECA1A}" vid="{10074623-6FCC-4A3C-AAA5-58644BD8FF1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254</TotalTime>
  <Words>66</Words>
  <Application>Microsoft Office PowerPoint</Application>
  <PresentationFormat>Widescreen</PresentationFormat>
  <Paragraphs>17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Batang</vt:lpstr>
      <vt:lpstr>Arial</vt:lpstr>
      <vt:lpstr>Avenir Next LT Pro Light</vt:lpstr>
      <vt:lpstr>AlignmentVTI</vt:lpstr>
      <vt:lpstr>ხელოვნების და აის მომავალი</vt:lpstr>
      <vt:lpstr>DALL·E</vt:lpstr>
      <vt:lpstr>DALL·E 2</vt:lpstr>
      <vt:lpstr>PowerPoint Presentation</vt:lpstr>
      <vt:lpstr>Stable Diffusion</vt:lpstr>
      <vt:lpstr>PowerPoint Presentation</vt:lpstr>
      <vt:lpstr>მადლობა ყურადღებისთვის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ხელოვნების და აის მომავალი</dc:title>
  <dc:creator>Ilia Arqania</dc:creator>
  <cp:lastModifiedBy>Ilia Arqania</cp:lastModifiedBy>
  <cp:revision>1</cp:revision>
  <dcterms:created xsi:type="dcterms:W3CDTF">2022-12-20T19:11:05Z</dcterms:created>
  <dcterms:modified xsi:type="dcterms:W3CDTF">2022-12-20T23:25:13Z</dcterms:modified>
</cp:coreProperties>
</file>